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/>
    <p:restoredTop sz="94602"/>
  </p:normalViewPr>
  <p:slideViewPr>
    <p:cSldViewPr snapToGrid="0" snapToObjects="1">
      <p:cViewPr>
        <p:scale>
          <a:sx n="88" d="100"/>
          <a:sy n="88" d="100"/>
        </p:scale>
        <p:origin x="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816278" cy="254143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Classification of Etsy and </a:t>
            </a:r>
            <a:r>
              <a:rPr lang="en-US" dirty="0" err="1" smtClean="0"/>
              <a:t>shopify</a:t>
            </a:r>
            <a:r>
              <a:rPr lang="en-US" dirty="0" smtClean="0"/>
              <a:t> POST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Project 3 prepared by </a:t>
            </a:r>
            <a:r>
              <a:rPr lang="en-US" dirty="0" err="1" smtClean="0"/>
              <a:t>Meng</a:t>
            </a:r>
            <a:r>
              <a:rPr lang="en-US" dirty="0" smtClean="0"/>
              <a:t> chin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1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375722" y="2819784"/>
            <a:ext cx="4795821" cy="1011987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58" y="791631"/>
            <a:ext cx="3512694" cy="16652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485" y="2192848"/>
            <a:ext cx="4893039" cy="489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7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36" y="4257207"/>
            <a:ext cx="3450295" cy="23009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115" y="399745"/>
            <a:ext cx="3512694" cy="1665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-1334124"/>
            <a:ext cx="4893039" cy="4893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3531" y="2078992"/>
            <a:ext cx="3302832" cy="2202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851" y="4295543"/>
            <a:ext cx="3128885" cy="2330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19" y="1918741"/>
            <a:ext cx="4238852" cy="22731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319" y="4281573"/>
            <a:ext cx="4238852" cy="253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8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Create </a:t>
            </a:r>
            <a:r>
              <a:rPr lang="en-US" sz="2800" dirty="0"/>
              <a:t>a classification model to help effectively categorize the </a:t>
            </a:r>
            <a:r>
              <a:rPr lang="en-US" sz="2800" dirty="0" smtClean="0"/>
              <a:t>sub-</a:t>
            </a:r>
            <a:r>
              <a:rPr lang="en-US" sz="2800" dirty="0" err="1" smtClean="0"/>
              <a:t>reddit</a:t>
            </a:r>
            <a:r>
              <a:rPr lang="en-US" sz="2800" dirty="0" smtClean="0"/>
              <a:t> </a:t>
            </a:r>
            <a:r>
              <a:rPr lang="en-US" sz="2800" dirty="0"/>
              <a:t>post for Etsy and Shopify and discover what are the main differences to help small businesses select the most effective platform for themselves. </a:t>
            </a:r>
            <a:endParaRPr lang="en-US" sz="2800" dirty="0" smtClean="0"/>
          </a:p>
          <a:p>
            <a:r>
              <a:rPr lang="en-US" sz="2800" dirty="0" smtClean="0"/>
              <a:t>To understand </a:t>
            </a:r>
            <a:r>
              <a:rPr lang="en-US" sz="2800" dirty="0"/>
              <a:t>the main focus of our client so as to effectively channel our market strategies to increase Etsy market share.</a:t>
            </a:r>
          </a:p>
        </p:txBody>
      </p:sp>
    </p:spTree>
    <p:extLst>
      <p:ext uri="{BB962C8B-B14F-4D97-AF65-F5344CB8AC3E}">
        <p14:creationId xmlns:p14="http://schemas.microsoft.com/office/powerpoint/2010/main" val="1278471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07" y="2001853"/>
            <a:ext cx="3120422" cy="3179747"/>
          </a:xfrm>
        </p:spPr>
        <p:txBody>
          <a:bodyPr>
            <a:normAutofit/>
          </a:bodyPr>
          <a:lstStyle/>
          <a:p>
            <a:r>
              <a:rPr lang="en-US" dirty="0" smtClean="0"/>
              <a:t>Dropped duplicated posts</a:t>
            </a:r>
          </a:p>
          <a:p>
            <a:r>
              <a:rPr lang="en-US" dirty="0" smtClean="0"/>
              <a:t>Joined title and post</a:t>
            </a:r>
          </a:p>
          <a:p>
            <a:r>
              <a:rPr lang="en-US" dirty="0" smtClean="0"/>
              <a:t>Removed all punctuation</a:t>
            </a:r>
          </a:p>
          <a:p>
            <a:r>
              <a:rPr lang="en-US" dirty="0" smtClean="0"/>
              <a:t>Convert all to lowercase</a:t>
            </a:r>
          </a:p>
          <a:p>
            <a:r>
              <a:rPr lang="en-US" dirty="0" smtClean="0"/>
              <a:t>Lemmatized words</a:t>
            </a:r>
          </a:p>
          <a:p>
            <a:r>
              <a:rPr lang="en-US" dirty="0" smtClean="0"/>
              <a:t>Removed stop words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571" y="2015732"/>
            <a:ext cx="8173684" cy="16265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0" y="4194628"/>
            <a:ext cx="8172437" cy="118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Modelling and </a:t>
            </a:r>
            <a:r>
              <a:rPr lang="en-US" dirty="0" err="1" smtClean="0"/>
              <a:t>GRIDSEarCH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5486250" cy="3450613"/>
          </a:xfrm>
        </p:spPr>
        <p:txBody>
          <a:bodyPr/>
          <a:lstStyle/>
          <a:p>
            <a:r>
              <a:rPr lang="en-US" dirty="0" smtClean="0"/>
              <a:t>Count </a:t>
            </a:r>
            <a:r>
              <a:rPr lang="en-US" dirty="0" err="1" smtClean="0"/>
              <a:t>Vectorizer</a:t>
            </a:r>
            <a:r>
              <a:rPr lang="en-US" dirty="0" smtClean="0"/>
              <a:t> vs TF-IDF </a:t>
            </a:r>
            <a:r>
              <a:rPr lang="en-US" dirty="0" err="1" smtClean="0"/>
              <a:t>Vectorizer</a:t>
            </a:r>
            <a:endParaRPr lang="en-US" dirty="0" smtClean="0"/>
          </a:p>
          <a:p>
            <a:r>
              <a:rPr lang="en-US" dirty="0" smtClean="0"/>
              <a:t>Logistic Regression vs Multinomial Naïve Bayes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43" y="3240315"/>
            <a:ext cx="5702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6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Evaluations of predicted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1986703"/>
            <a:ext cx="41656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79" y="2872075"/>
            <a:ext cx="4562252" cy="140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Etsy Impactful Word(s)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" y="1972583"/>
            <a:ext cx="5479465" cy="47765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1" y="1922463"/>
            <a:ext cx="4957234" cy="481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49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Shopify Impactful Word(s)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2" y="1958067"/>
            <a:ext cx="5403937" cy="467496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487" y="1958067"/>
            <a:ext cx="4320224" cy="47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61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 provide publicity for our client listed product</a:t>
            </a:r>
          </a:p>
          <a:p>
            <a:r>
              <a:rPr lang="en-US" sz="3200" dirty="0" smtClean="0"/>
              <a:t>To provide an effective channel for buyers to request customized product</a:t>
            </a:r>
          </a:p>
          <a:p>
            <a:r>
              <a:rPr lang="en-US" sz="3200" dirty="0" smtClean="0"/>
              <a:t>Improving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1839661196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57</TotalTime>
  <Words>143</Words>
  <Application>Microsoft Macintosh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Gill Sans MT</vt:lpstr>
      <vt:lpstr>Arial</vt:lpstr>
      <vt:lpstr>Gallery</vt:lpstr>
      <vt:lpstr>Classification of Etsy and shopify POST</vt:lpstr>
      <vt:lpstr>PowerPoint Presentation</vt:lpstr>
      <vt:lpstr>Problem Statement</vt:lpstr>
      <vt:lpstr>Pre-Processing</vt:lpstr>
      <vt:lpstr>Modelling and GRIDSEarCH</vt:lpstr>
      <vt:lpstr>Evaluations of predicted results</vt:lpstr>
      <vt:lpstr>Etsy Impactful Word(s) </vt:lpstr>
      <vt:lpstr>Shopify Impactful Word(s) </vt:lpstr>
      <vt:lpstr>Conclusion and Recommendation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Etsy and shopify</dc:title>
  <dc:creator>Microsoft Office User</dc:creator>
  <cp:lastModifiedBy>Microsoft Office User</cp:lastModifiedBy>
  <cp:revision>8</cp:revision>
  <dcterms:created xsi:type="dcterms:W3CDTF">2021-03-21T17:05:37Z</dcterms:created>
  <dcterms:modified xsi:type="dcterms:W3CDTF">2021-03-21T18:03:08Z</dcterms:modified>
</cp:coreProperties>
</file>